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AB4"/>
    <a:srgbClr val="00FF99"/>
    <a:srgbClr val="000000"/>
    <a:srgbClr val="DA2414"/>
    <a:srgbClr val="E2B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26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A797-E72B-4140-834C-CEDF5F3B740C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E91-3EA5-7144-AF37-8713B1156F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113089"/>
            <a:ext cx="7558636" cy="10691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51269F-3216-4AF4-BE38-75CBC299D830}"/>
              </a:ext>
            </a:extLst>
          </p:cNvPr>
          <p:cNvSpPr txBox="1"/>
          <p:nvPr/>
        </p:nvSpPr>
        <p:spPr>
          <a:xfrm>
            <a:off x="1187116" y="705669"/>
            <a:ext cx="51816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accent1">
                    <a:lumMod val="75000"/>
                  </a:schemeClr>
                </a:solidFill>
              </a:rPr>
              <a:t>Packed Lunch Menu</a:t>
            </a:r>
          </a:p>
          <a:p>
            <a:pPr algn="ctr"/>
            <a:endParaRPr lang="en-GB" sz="3600" b="1" dirty="0">
              <a:solidFill>
                <a:schemeClr val="accent4"/>
              </a:solidFill>
            </a:endParaRP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Freshly cooked baguette filled with a choice of </a:t>
            </a: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Ham</a:t>
            </a: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Tuna Mayonnaise</a:t>
            </a: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Or </a:t>
            </a: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Cheddar Cheese </a:t>
            </a:r>
          </a:p>
          <a:p>
            <a:pPr algn="ctr"/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Cake of the day</a:t>
            </a: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Fresh Fruit</a:t>
            </a:r>
          </a:p>
          <a:p>
            <a:pPr algn="ctr"/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Flavoured water on tables 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7116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27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Walsh</dc:creator>
  <cp:lastModifiedBy>Nicola Studholme</cp:lastModifiedBy>
  <cp:revision>56</cp:revision>
  <dcterms:created xsi:type="dcterms:W3CDTF">2017-05-26T13:36:35Z</dcterms:created>
  <dcterms:modified xsi:type="dcterms:W3CDTF">2022-10-31T10:46:29Z</dcterms:modified>
</cp:coreProperties>
</file>